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API/NavigatorPlugins/plugin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API/NavigatorPlugins/plugin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API/NavigatorPlugins/plugins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API/NavigatorPlugins/plugin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API/NavigatorPlugins/plugins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efcon.org/images/defcon-17/dc-17-presentations/defcon-17-edward_zaborowski-doppelganger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The user visits a legitimate website.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The website displays an ad from one of the ad networks.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The user clicks the ad and is redirected to the TDS.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The TDS redirects the user to the final destination URL. In most cases this is a legitimate website that bought this traffic click. In this case the final destination URL is a website hosting drive-by-download exploits.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The computer is compromised as a result of the drive-by-download exploits.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/>
              <a:t>malvertizing or malicious iframes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VPS Hosting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Being a shitty ad distribution place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Several exploits bundled into one big package of terror.</a:t>
            </a:r>
          </a:p>
          <a:p>
            <a:pPr indent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/>
              <a:t>MaaS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000"/>
              <a:t>24 hour support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000"/>
              <a:t>New exploits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000"/>
              <a:t>Monthly pricing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https://developer.mozilla.org/en-US/docs/Web/API/NavigatorPlugins/plugins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Navigator element for Firefox enables you to do plugin detection. (Different for Chrome, different for Internet Explorer, different JavaScript engines)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 million JavaScript frameworks exist so trying to detect said malware via JavaScript is really useless.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https://developer.mozilla.org/en-US/docs/Web/API/NavigatorPlugins/plugins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Navigator element for Firefox enables you to do plugin detection. (Different for Chrome, different for Internet Explorer, different JavaScript engines)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https://developer.mozilla.org/en-US/docs/Web/API/NavigatorPlugins/plugins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Navigator element for Firefox enables you to do plugin detection. (Different for Chrome, different for Internet Explorer, different JavaScript engines)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https://developer.mozilla.org/en-US/docs/Web/API/NavigatorPlugins/plugins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Navigator element for Firefox enables you to do plugin detection. (Different for Chrome, different for Internet Explorer, different JavaScript engines)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https://developer.mozilla.org/en-US/docs/Web/API/NavigatorPlugins/plugins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Navigator element for Firefox enables you to do plugin detection. (Different for Chrome, different for Internet Explorer, different JavaScript engines)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Decent amount of infrastructure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The landing page tends to be a lot of obituaries...weird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Sever communicates only with the proxy server. Think reverse proxy here. Which exploit is chosen based on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vulnerability for that given user.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Health server is checking that no issues are occurring with the proxy server or the hosts which are being infected.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[ + ] Exploit server will tell status server about compromises handed out.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[ + ] Master server holds logs.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Single status server was monitoring 147 proxy servers.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Dopplegnager: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https://www.defcon.org/images/defcon-17/dc-17-presentations/defcon-17-edward_zaborowski-doppelganger.pdf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080E14"/>
                </a:solidFill>
              </a:rPr>
              <a:t>Known as malvertising, attackers will pay for adverts to be displayed on web domains which link to malicious domains. If a victim clicks through, they are potentially exposing themselves to malware payloads, PC compromise and may also be enticed to submit their sensitive data if they believe themselves to be on a legitimate website.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080E14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VPS Hosting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Being a shitty ad distribution place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7" Type="http://schemas.openxmlformats.org/officeDocument/2006/relationships/image" Target="../media/image06.png"/><Relationship Id="rId8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Relationship Id="rId4" Type="http://schemas.openxmlformats.org/officeDocument/2006/relationships/image" Target="../media/image18.jp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2.jpg"/><Relationship Id="rId5" Type="http://schemas.openxmlformats.org/officeDocument/2006/relationships/image" Target="../media/image01.jpg"/><Relationship Id="rId6" Type="http://schemas.openxmlformats.org/officeDocument/2006/relationships/image" Target="../media/image0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7" Type="http://schemas.openxmlformats.org/officeDocument/2006/relationships/image" Target="../media/image06.png"/><Relationship Id="rId8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Angler Exploit Kit</a:t>
            </a:r>
          </a:p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 Kits Tactics &amp; Profit Chains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06975" y="477925"/>
            <a:ext cx="90773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 kit propagation techniques -1 Old school SPAM 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387" y="1183875"/>
            <a:ext cx="6395231" cy="3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 kit propagation techniques - 2 Buy friends 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44" y="1152475"/>
            <a:ext cx="5660429" cy="360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250" y="4002750"/>
            <a:ext cx="1140750" cy="1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TDS 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Just the broker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238200" y="96775"/>
            <a:ext cx="8594100" cy="92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Exploit kit propagation techniques - 3 Out source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25" y="3985825"/>
            <a:ext cx="1157674" cy="11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50" y="482225"/>
            <a:ext cx="6309001" cy="421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49" y="460475"/>
            <a:ext cx="8531498" cy="4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175" y="609767"/>
            <a:ext cx="9143998" cy="3923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32043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Quality traffic, at a quality price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38200" y="96775"/>
            <a:ext cx="8594100" cy="92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Exploit kit propagation techniques - 3 Out source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800" y="1142400"/>
            <a:ext cx="6217025" cy="18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325" y="518762"/>
            <a:ext cx="4715700" cy="41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82"/>
            <a:ext cx="9143999" cy="510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875" y="3275175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650" y="3472225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1600" y="818400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5425" y="4008175"/>
            <a:ext cx="388574" cy="3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5425" y="2377462"/>
            <a:ext cx="388574" cy="3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525" y="673450"/>
            <a:ext cx="418725" cy="4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DEVELOPERS, DEVELOPERS DEVELOPERS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" y="1067875"/>
            <a:ext cx="2633799" cy="26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170" y="1067876"/>
            <a:ext cx="3640454" cy="2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399" y="3057174"/>
            <a:ext cx="3045599" cy="20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 Kits: Malware As A Service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 u="sng">
                <a:solidFill>
                  <a:srgbClr val="FFFFFF"/>
                </a:solidFill>
              </a:rPr>
              <a:t>What am I?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800"/>
              <a:t>*Web-based attack platform.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800"/>
              <a:t>Ships with management console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1800"/>
              <a:t>Bundled with several exploits for various plugins/browsers.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" sz="1800"/>
              <a:t>Malware as a service 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704100" y="1246775"/>
            <a:ext cx="4279499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u="sng">
                <a:solidFill>
                  <a:srgbClr val="FFFFFF"/>
                </a:solidFill>
              </a:rPr>
              <a:t>Popular Kits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Angler</a:t>
            </a:r>
          </a:p>
          <a:p>
            <a:pPr indent="-228600" lvl="0" marL="457200" rtl="0">
              <a:spcBef>
                <a:spcPts val="0"/>
              </a:spcBef>
              <a:buClr>
                <a:srgbClr val="00FF00"/>
              </a:buClr>
              <a:buChar char="●"/>
            </a:pPr>
            <a:r>
              <a:rPr lang="en">
                <a:solidFill>
                  <a:srgbClr val="00FF00"/>
                </a:solidFill>
              </a:rPr>
              <a:t>Dendroid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SweetOrange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Magnitude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Rig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Nuclear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 strike="sngStrike">
                <a:solidFill>
                  <a:srgbClr val="FFFFFF"/>
                </a:solidFill>
              </a:rPr>
              <a:t>Blackhole </a:t>
            </a:r>
            <a:r>
              <a:rPr lang="en">
                <a:solidFill>
                  <a:srgbClr val="FFFFFF"/>
                </a:solidFill>
              </a:rPr>
              <a:t>$500-750/month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56750" y="4790800"/>
            <a:ext cx="8866499" cy="22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i="1" lang="en" sz="1100">
                <a:solidFill>
                  <a:srgbClr val="FFFFFF"/>
                </a:solidFill>
              </a:rPr>
              <a:t>*Doesn’t have to be web based, but most are.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Exploit Kit Core Functionality: Plugin Detection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25" y="1864175"/>
            <a:ext cx="425767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 Kit Optional Functionality: Evasion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243075" y="1503600"/>
            <a:ext cx="6729000" cy="2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SPARSA, how do we do this?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Disclaimer: There are several correct answers.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 Kit Optional Functionality: Evasion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25" y="1171825"/>
            <a:ext cx="2199775" cy="32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 Kit Optional Functionality: Evasion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25" y="1171825"/>
            <a:ext cx="2199775" cy="3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 rot="-2164924">
            <a:off x="1577995" y="2078409"/>
            <a:ext cx="3997157" cy="12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PACKERS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Exploit Kit Optional Functionality: Evasion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25" y="1171825"/>
            <a:ext cx="2199775" cy="3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 rot="-2164924">
            <a:off x="1577995" y="2078409"/>
            <a:ext cx="3997157" cy="12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PACKERS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83418">
            <a:off x="6077474" y="1849887"/>
            <a:ext cx="1375974" cy="13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55359">
            <a:off x="4409000" y="2216725"/>
            <a:ext cx="1642600" cy="21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49" y="85200"/>
            <a:ext cx="4564224" cy="483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Angler Exploit Kit: $90M and growing!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152475"/>
            <a:ext cx="8457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Domain Shadowing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Black list evasion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Encrypted Payloads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Pack200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302 Cushioning Attacks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Used in place of iframes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Code refactoring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Talos reports several restructuring made to their URL format.</a:t>
            </a:r>
          </a:p>
        </p:txBody>
      </p:sp>
      <p:sp>
        <p:nvSpPr>
          <p:cNvPr id="244" name="Shape 244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750" y="156300"/>
            <a:ext cx="1156549" cy="9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Angler - *Current infrastructure (July 2015)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25" y="1060700"/>
            <a:ext cx="67913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[Remote] Angler + Router Exploits		    </a:t>
            </a:r>
            <a:r>
              <a:rPr i="1" lang="en"/>
              <a:t>Future Work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2" type="body"/>
          </p:nvPr>
        </p:nvSpPr>
        <p:spPr>
          <a:xfrm>
            <a:off x="5525600" y="1152475"/>
            <a:ext cx="3306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Targeted traffic modification via mod_rewrite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Netflix?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PDF extensions in URL?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5161924" cy="33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5427550" y="1152475"/>
            <a:ext cx="36182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Poison WPAD in a free wi-fi setting.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Compromise host w/ web exploit + download non-consensual remote configuration tool.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Automate home based router attacks to then infected everyone on their home network w/ non-consensual remote configuration tool.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Infected hosts on home network with non-consensual remote configuration tool to go infect their friends networks as well.</a:t>
            </a:r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[Local] Angler + Router Exploits		    </a:t>
            </a:r>
            <a:r>
              <a:rPr i="1" lang="en"/>
              <a:t>Future Work</a:t>
            </a:r>
          </a:p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97" y="1250500"/>
            <a:ext cx="4340799" cy="24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65325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Targeted </a:t>
            </a:r>
            <a:r>
              <a:rPr lang="en"/>
              <a:t>Technologies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75" y="1710487"/>
            <a:ext cx="1738249" cy="1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525" y="1710499"/>
            <a:ext cx="1771649" cy="1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125" y="1710487"/>
            <a:ext cx="1771650" cy="1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7787" y="3471375"/>
            <a:ext cx="662325" cy="12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017725"/>
            <a:ext cx="76390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743250"/>
            <a:ext cx="4915124" cy="39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286" y="0"/>
            <a:ext cx="3975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Persistence</a:t>
            </a:r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Staying together like it’s a bad relationship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577" y="2664827"/>
            <a:ext cx="2661425" cy="24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558425" y="166550"/>
            <a:ext cx="8366699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Persistence: How to make the relationship last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54725" y="930725"/>
            <a:ext cx="6054599" cy="410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Run keys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Scheduled Tasks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New Services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File Associating Hijacking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DLL Modifications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Crazy kernel shit you COULD do, but probably don’t need to.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LOTs of other stuff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Linux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*Additional users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New Services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Vim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Crazy kernel shit you COULD do, but probably don’t need to.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LOTs of other stuff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57450" y="1021100"/>
            <a:ext cx="5633399" cy="3318899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marL="914400">
              <a:spcBef>
                <a:spcPts val="0"/>
              </a:spcBef>
              <a:buNone/>
            </a:pPr>
            <a:r>
              <a:rPr b="1" lang="en" u="sng"/>
              <a:t>Super Badass thing you made</a:t>
            </a:r>
          </a:p>
        </p:txBody>
      </p:sp>
      <p:sp>
        <p:nvSpPr>
          <p:cNvPr id="78" name="Shape 78"/>
          <p:cNvSpPr/>
          <p:nvPr/>
        </p:nvSpPr>
        <p:spPr>
          <a:xfrm>
            <a:off x="1116875" y="1930025"/>
            <a:ext cx="1156199" cy="1068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611500" y="1930025"/>
            <a:ext cx="1156199" cy="1068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164875" y="1930025"/>
            <a:ext cx="1156199" cy="1068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857450" y="1021100"/>
            <a:ext cx="5633399" cy="3318899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914400" rtl="0">
              <a:spcBef>
                <a:spcPts val="0"/>
              </a:spcBef>
              <a:buNone/>
            </a:pPr>
            <a:r>
              <a:rPr b="1" lang="en" u="sng"/>
              <a:t>Super Badass thing you made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077" y="548625"/>
            <a:ext cx="3960650" cy="36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57450" y="1021100"/>
            <a:ext cx="5633399" cy="3318899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914400" rtl="0">
              <a:spcBef>
                <a:spcPts val="0"/>
              </a:spcBef>
              <a:buNone/>
            </a:pPr>
            <a:r>
              <a:rPr b="1" lang="en" u="sng"/>
              <a:t>Super Badass thing you made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077" y="548625"/>
            <a:ext cx="3960650" cy="36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522" y="1229224"/>
            <a:ext cx="5863849" cy="23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857450" y="1021100"/>
            <a:ext cx="5633399" cy="3318899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914400" rtl="0">
              <a:spcBef>
                <a:spcPts val="0"/>
              </a:spcBef>
              <a:buNone/>
            </a:pPr>
            <a:r>
              <a:rPr b="1" lang="en" u="sng"/>
              <a:t>Super Badass thing you made</a:t>
            </a:r>
          </a:p>
        </p:txBody>
      </p:sp>
      <p:sp>
        <p:nvSpPr>
          <p:cNvPr id="102" name="Shape 102"/>
          <p:cNvSpPr/>
          <p:nvPr/>
        </p:nvSpPr>
        <p:spPr>
          <a:xfrm>
            <a:off x="1116875" y="1930025"/>
            <a:ext cx="1156199" cy="10680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Flash 0 Day</a:t>
            </a:r>
          </a:p>
        </p:txBody>
      </p:sp>
      <p:sp>
        <p:nvSpPr>
          <p:cNvPr id="103" name="Shape 103"/>
          <p:cNvSpPr/>
          <p:nvPr/>
        </p:nvSpPr>
        <p:spPr>
          <a:xfrm>
            <a:off x="2611500" y="1930025"/>
            <a:ext cx="1156199" cy="10680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Gopher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104" name="Shape 104"/>
          <p:cNvSpPr/>
          <p:nvPr/>
        </p:nvSpPr>
        <p:spPr>
          <a:xfrm>
            <a:off x="3849600" y="1930025"/>
            <a:ext cx="1432800" cy="10680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Persistence</a:t>
            </a:r>
          </a:p>
        </p:txBody>
      </p:sp>
      <p:sp>
        <p:nvSpPr>
          <p:cNvPr id="105" name="Shape 105"/>
          <p:cNvSpPr/>
          <p:nvPr/>
        </p:nvSpPr>
        <p:spPr>
          <a:xfrm>
            <a:off x="1156075" y="3389800"/>
            <a:ext cx="1018799" cy="881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464525" y="3389800"/>
            <a:ext cx="1018799" cy="881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849600" y="3389800"/>
            <a:ext cx="1018799" cy="881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82"/>
            <a:ext cx="9143999" cy="510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875" y="3275175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650" y="3472225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1600" y="818400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5425" y="4008175"/>
            <a:ext cx="388574" cy="3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5425" y="2377462"/>
            <a:ext cx="388574" cy="3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525" y="673450"/>
            <a:ext cx="418725" cy="4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It’s A Buyer’s Market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12" y="1058850"/>
            <a:ext cx="59340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575" y="4092075"/>
            <a:ext cx="1051425" cy="1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